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4" r:id="rId3"/>
  </p:sldIdLst>
  <p:sldSz cx="7379970" cy="10295890"/>
  <p:notesSz cx="6887845" cy="100203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8C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277" y="-86"/>
      </p:cViewPr>
      <p:guideLst>
        <p:guide orient="horz" pos="3315"/>
        <p:guide pos="23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53518" y="3199593"/>
            <a:ext cx="6273203" cy="22077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07035" y="5836508"/>
            <a:ext cx="5166167" cy="263215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9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7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07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76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45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14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83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52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5796561" y="412469"/>
            <a:ext cx="1798933" cy="8788141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99764" y="412469"/>
            <a:ext cx="5273795" cy="8788141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2988" y="6618527"/>
            <a:ext cx="6273203" cy="2045638"/>
          </a:xfrm>
        </p:spPr>
        <p:txBody>
          <a:bodyPr anchor="t"/>
          <a:lstStyle>
            <a:lvl1pPr algn="l">
              <a:defRPr sz="323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82988" y="4365464"/>
            <a:ext cx="6273203" cy="2253062"/>
          </a:xfrm>
        </p:spPr>
        <p:txBody>
          <a:bodyPr anchor="b"/>
          <a:lstStyle>
            <a:lvl1pPr marL="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1pPr>
            <a:lvl2pPr marL="369570" indent="0">
              <a:buNone/>
              <a:defRPr sz="1450">
                <a:solidFill>
                  <a:schemeClr val="tx1">
                    <a:tint val="75000"/>
                  </a:schemeClr>
                </a:solidFill>
              </a:defRPr>
            </a:lvl2pPr>
            <a:lvl3pPr marL="737870" indent="0">
              <a:buNone/>
              <a:defRPr sz="1290">
                <a:solidFill>
                  <a:schemeClr val="tx1">
                    <a:tint val="75000"/>
                  </a:schemeClr>
                </a:solidFill>
              </a:defRPr>
            </a:lvl3pPr>
            <a:lvl4pPr marL="1107440" indent="0">
              <a:buNone/>
              <a:defRPr sz="1130">
                <a:solidFill>
                  <a:schemeClr val="tx1">
                    <a:tint val="75000"/>
                  </a:schemeClr>
                </a:solidFill>
              </a:defRPr>
            </a:lvl4pPr>
            <a:lvl5pPr marL="1476375" indent="0">
              <a:buNone/>
              <a:defRPr sz="1130">
                <a:solidFill>
                  <a:schemeClr val="tx1">
                    <a:tint val="75000"/>
                  </a:schemeClr>
                </a:solidFill>
              </a:defRPr>
            </a:lvl5pPr>
            <a:lvl6pPr marL="1845310" indent="0">
              <a:buNone/>
              <a:defRPr sz="1130">
                <a:solidFill>
                  <a:schemeClr val="tx1">
                    <a:tint val="75000"/>
                  </a:schemeClr>
                </a:solidFill>
              </a:defRPr>
            </a:lvl6pPr>
            <a:lvl7pPr marL="2214245" indent="0">
              <a:buNone/>
              <a:defRPr sz="1130">
                <a:solidFill>
                  <a:schemeClr val="tx1">
                    <a:tint val="75000"/>
                  </a:schemeClr>
                </a:solidFill>
              </a:defRPr>
            </a:lvl7pPr>
            <a:lvl8pPr marL="2583815" indent="0">
              <a:buNone/>
              <a:defRPr sz="1130">
                <a:solidFill>
                  <a:schemeClr val="tx1">
                    <a:tint val="75000"/>
                  </a:schemeClr>
                </a:solidFill>
              </a:defRPr>
            </a:lvl8pPr>
            <a:lvl9pPr marL="2952750" indent="0">
              <a:buNone/>
              <a:defRPr sz="11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99764" y="2403271"/>
            <a:ext cx="3536364" cy="6797339"/>
          </a:xfrm>
        </p:spPr>
        <p:txBody>
          <a:bodyPr/>
          <a:lstStyle>
            <a:lvl1pPr>
              <a:defRPr sz="2265"/>
            </a:lvl1pPr>
            <a:lvl2pPr>
              <a:defRPr sz="1940"/>
            </a:lvl2pPr>
            <a:lvl3pPr>
              <a:defRPr sz="1620"/>
            </a:lvl3pPr>
            <a:lvl4pPr>
              <a:defRPr sz="1450"/>
            </a:lvl4pPr>
            <a:lvl5pPr>
              <a:defRPr sz="1450"/>
            </a:lvl5pPr>
            <a:lvl6pPr>
              <a:defRPr sz="1450"/>
            </a:lvl6pPr>
            <a:lvl7pPr>
              <a:defRPr sz="1450"/>
            </a:lvl7pPr>
            <a:lvl8pPr>
              <a:defRPr sz="1450"/>
            </a:lvl8pPr>
            <a:lvl9pPr>
              <a:defRPr sz="14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059132" y="2403271"/>
            <a:ext cx="3536364" cy="6797339"/>
          </a:xfrm>
        </p:spPr>
        <p:txBody>
          <a:bodyPr/>
          <a:lstStyle>
            <a:lvl1pPr>
              <a:defRPr sz="2265"/>
            </a:lvl1pPr>
            <a:lvl2pPr>
              <a:defRPr sz="1940"/>
            </a:lvl2pPr>
            <a:lvl3pPr>
              <a:defRPr sz="1620"/>
            </a:lvl3pPr>
            <a:lvl4pPr>
              <a:defRPr sz="1450"/>
            </a:lvl4pPr>
            <a:lvl5pPr>
              <a:defRPr sz="1450"/>
            </a:lvl5pPr>
            <a:lvl6pPr>
              <a:defRPr sz="1450"/>
            </a:lvl6pPr>
            <a:lvl7pPr>
              <a:defRPr sz="1450"/>
            </a:lvl7pPr>
            <a:lvl8pPr>
              <a:defRPr sz="1450"/>
            </a:lvl8pPr>
            <a:lvl9pPr>
              <a:defRPr sz="14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9011" y="412467"/>
            <a:ext cx="6642214" cy="1716619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69011" y="2305516"/>
            <a:ext cx="3260886" cy="960831"/>
          </a:xfrm>
        </p:spPr>
        <p:txBody>
          <a:bodyPr anchor="b"/>
          <a:lstStyle>
            <a:lvl1pPr marL="0" indent="0">
              <a:buNone/>
              <a:defRPr sz="1940" b="1"/>
            </a:lvl1pPr>
            <a:lvl2pPr marL="369570" indent="0">
              <a:buNone/>
              <a:defRPr sz="1620" b="1"/>
            </a:lvl2pPr>
            <a:lvl3pPr marL="737870" indent="0">
              <a:buNone/>
              <a:defRPr sz="1450" b="1"/>
            </a:lvl3pPr>
            <a:lvl4pPr marL="1107440" indent="0">
              <a:buNone/>
              <a:defRPr sz="1290" b="1"/>
            </a:lvl4pPr>
            <a:lvl5pPr marL="1476375" indent="0">
              <a:buNone/>
              <a:defRPr sz="1290" b="1"/>
            </a:lvl5pPr>
            <a:lvl6pPr marL="1845310" indent="0">
              <a:buNone/>
              <a:defRPr sz="1290" b="1"/>
            </a:lvl6pPr>
            <a:lvl7pPr marL="2214245" indent="0">
              <a:buNone/>
              <a:defRPr sz="1290" b="1"/>
            </a:lvl7pPr>
            <a:lvl8pPr marL="2583815" indent="0">
              <a:buNone/>
              <a:defRPr sz="1290" b="1"/>
            </a:lvl8pPr>
            <a:lvl9pPr marL="2952750" indent="0">
              <a:buNone/>
              <a:defRPr sz="129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69011" y="3266349"/>
            <a:ext cx="3260886" cy="5934261"/>
          </a:xfrm>
        </p:spPr>
        <p:txBody>
          <a:bodyPr/>
          <a:lstStyle>
            <a:lvl1pPr>
              <a:defRPr sz="1940"/>
            </a:lvl1pPr>
            <a:lvl2pPr>
              <a:defRPr sz="1620"/>
            </a:lvl2pPr>
            <a:lvl3pPr>
              <a:defRPr sz="1450"/>
            </a:lvl3pPr>
            <a:lvl4pPr>
              <a:defRPr sz="1290"/>
            </a:lvl4pPr>
            <a:lvl5pPr>
              <a:defRPr sz="1290"/>
            </a:lvl5pPr>
            <a:lvl6pPr>
              <a:defRPr sz="1290"/>
            </a:lvl6pPr>
            <a:lvl7pPr>
              <a:defRPr sz="1290"/>
            </a:lvl7pPr>
            <a:lvl8pPr>
              <a:defRPr sz="1290"/>
            </a:lvl8pPr>
            <a:lvl9pPr>
              <a:defRPr sz="129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749059" y="2305516"/>
            <a:ext cx="3262168" cy="960831"/>
          </a:xfrm>
        </p:spPr>
        <p:txBody>
          <a:bodyPr anchor="b"/>
          <a:lstStyle>
            <a:lvl1pPr marL="0" indent="0">
              <a:buNone/>
              <a:defRPr sz="1940" b="1"/>
            </a:lvl1pPr>
            <a:lvl2pPr marL="369570" indent="0">
              <a:buNone/>
              <a:defRPr sz="1620" b="1"/>
            </a:lvl2pPr>
            <a:lvl3pPr marL="737870" indent="0">
              <a:buNone/>
              <a:defRPr sz="1450" b="1"/>
            </a:lvl3pPr>
            <a:lvl4pPr marL="1107440" indent="0">
              <a:buNone/>
              <a:defRPr sz="1290" b="1"/>
            </a:lvl4pPr>
            <a:lvl5pPr marL="1476375" indent="0">
              <a:buNone/>
              <a:defRPr sz="1290" b="1"/>
            </a:lvl5pPr>
            <a:lvl6pPr marL="1845310" indent="0">
              <a:buNone/>
              <a:defRPr sz="1290" b="1"/>
            </a:lvl6pPr>
            <a:lvl7pPr marL="2214245" indent="0">
              <a:buNone/>
              <a:defRPr sz="1290" b="1"/>
            </a:lvl7pPr>
            <a:lvl8pPr marL="2583815" indent="0">
              <a:buNone/>
              <a:defRPr sz="1290" b="1"/>
            </a:lvl8pPr>
            <a:lvl9pPr marL="2952750" indent="0">
              <a:buNone/>
              <a:defRPr sz="129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749059" y="3266349"/>
            <a:ext cx="3262168" cy="5934261"/>
          </a:xfrm>
        </p:spPr>
        <p:txBody>
          <a:bodyPr/>
          <a:lstStyle>
            <a:lvl1pPr>
              <a:defRPr sz="1940"/>
            </a:lvl1pPr>
            <a:lvl2pPr>
              <a:defRPr sz="1620"/>
            </a:lvl2pPr>
            <a:lvl3pPr>
              <a:defRPr sz="1450"/>
            </a:lvl3pPr>
            <a:lvl4pPr>
              <a:defRPr sz="1290"/>
            </a:lvl4pPr>
            <a:lvl5pPr>
              <a:defRPr sz="1290"/>
            </a:lvl5pPr>
            <a:lvl6pPr>
              <a:defRPr sz="1290"/>
            </a:lvl6pPr>
            <a:lvl7pPr>
              <a:defRPr sz="1290"/>
            </a:lvl7pPr>
            <a:lvl8pPr>
              <a:defRPr sz="1290"/>
            </a:lvl8pPr>
            <a:lvl9pPr>
              <a:defRPr sz="129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9011" y="410081"/>
            <a:ext cx="2428047" cy="1745232"/>
          </a:xfrm>
        </p:spPr>
        <p:txBody>
          <a:bodyPr anchor="b"/>
          <a:lstStyle>
            <a:lvl1pPr algn="l">
              <a:defRPr sz="162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85470" y="410083"/>
            <a:ext cx="4125758" cy="8790527"/>
          </a:xfrm>
        </p:spPr>
        <p:txBody>
          <a:bodyPr/>
          <a:lstStyle>
            <a:lvl1pPr>
              <a:defRPr sz="2585"/>
            </a:lvl1pPr>
            <a:lvl2pPr>
              <a:defRPr sz="2265"/>
            </a:lvl2pPr>
            <a:lvl3pPr>
              <a:defRPr sz="1940"/>
            </a:lvl3pPr>
            <a:lvl4pPr>
              <a:defRPr sz="1620"/>
            </a:lvl4pPr>
            <a:lvl5pPr>
              <a:defRPr sz="1620"/>
            </a:lvl5pPr>
            <a:lvl6pPr>
              <a:defRPr sz="1620"/>
            </a:lvl6pPr>
            <a:lvl7pPr>
              <a:defRPr sz="1620"/>
            </a:lvl7pPr>
            <a:lvl8pPr>
              <a:defRPr sz="1620"/>
            </a:lvl8pPr>
            <a:lvl9pPr>
              <a:defRPr sz="162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69011" y="2155315"/>
            <a:ext cx="2428047" cy="7045295"/>
          </a:xfrm>
        </p:spPr>
        <p:txBody>
          <a:bodyPr/>
          <a:lstStyle>
            <a:lvl1pPr marL="0" indent="0">
              <a:buNone/>
              <a:defRPr sz="1130"/>
            </a:lvl1pPr>
            <a:lvl2pPr marL="369570" indent="0">
              <a:buNone/>
              <a:defRPr sz="970"/>
            </a:lvl2pPr>
            <a:lvl3pPr marL="737870" indent="0">
              <a:buNone/>
              <a:defRPr sz="805"/>
            </a:lvl3pPr>
            <a:lvl4pPr marL="1107440" indent="0">
              <a:buNone/>
              <a:defRPr sz="725"/>
            </a:lvl4pPr>
            <a:lvl5pPr marL="1476375" indent="0">
              <a:buNone/>
              <a:defRPr sz="725"/>
            </a:lvl5pPr>
            <a:lvl6pPr marL="1845310" indent="0">
              <a:buNone/>
              <a:defRPr sz="725"/>
            </a:lvl6pPr>
            <a:lvl7pPr marL="2214245" indent="0">
              <a:buNone/>
              <a:defRPr sz="725"/>
            </a:lvl7pPr>
            <a:lvl8pPr marL="2583815" indent="0">
              <a:buNone/>
              <a:defRPr sz="725"/>
            </a:lvl8pPr>
            <a:lvl9pPr marL="2952750" indent="0">
              <a:buNone/>
              <a:defRPr sz="72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6578" y="7209806"/>
            <a:ext cx="4428143" cy="851157"/>
          </a:xfrm>
        </p:spPr>
        <p:txBody>
          <a:bodyPr anchor="b"/>
          <a:lstStyle>
            <a:lvl1pPr algn="l">
              <a:defRPr sz="162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446578" y="920300"/>
            <a:ext cx="4428143" cy="6179831"/>
          </a:xfrm>
        </p:spPr>
        <p:txBody>
          <a:bodyPr/>
          <a:lstStyle>
            <a:lvl1pPr marL="0" indent="0">
              <a:buNone/>
              <a:defRPr sz="2585"/>
            </a:lvl1pPr>
            <a:lvl2pPr marL="369570" indent="0">
              <a:buNone/>
              <a:defRPr sz="2265"/>
            </a:lvl2pPr>
            <a:lvl3pPr marL="737870" indent="0">
              <a:buNone/>
              <a:defRPr sz="1940"/>
            </a:lvl3pPr>
            <a:lvl4pPr marL="1107440" indent="0">
              <a:buNone/>
              <a:defRPr sz="1620"/>
            </a:lvl4pPr>
            <a:lvl5pPr marL="1476375" indent="0">
              <a:buNone/>
              <a:defRPr sz="1620"/>
            </a:lvl5pPr>
            <a:lvl6pPr marL="1845310" indent="0">
              <a:buNone/>
              <a:defRPr sz="1620"/>
            </a:lvl6pPr>
            <a:lvl7pPr marL="2214245" indent="0">
              <a:buNone/>
              <a:defRPr sz="1620"/>
            </a:lvl7pPr>
            <a:lvl8pPr marL="2583815" indent="0">
              <a:buNone/>
              <a:defRPr sz="1620"/>
            </a:lvl8pPr>
            <a:lvl9pPr marL="2952750" indent="0">
              <a:buNone/>
              <a:defRPr sz="162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446578" y="8060961"/>
            <a:ext cx="4428143" cy="1208787"/>
          </a:xfrm>
        </p:spPr>
        <p:txBody>
          <a:bodyPr/>
          <a:lstStyle>
            <a:lvl1pPr marL="0" indent="0">
              <a:buNone/>
              <a:defRPr sz="1130"/>
            </a:lvl1pPr>
            <a:lvl2pPr marL="369570" indent="0">
              <a:buNone/>
              <a:defRPr sz="970"/>
            </a:lvl2pPr>
            <a:lvl3pPr marL="737870" indent="0">
              <a:buNone/>
              <a:defRPr sz="805"/>
            </a:lvl3pPr>
            <a:lvl4pPr marL="1107440" indent="0">
              <a:buNone/>
              <a:defRPr sz="725"/>
            </a:lvl4pPr>
            <a:lvl5pPr marL="1476375" indent="0">
              <a:buNone/>
              <a:defRPr sz="725"/>
            </a:lvl5pPr>
            <a:lvl6pPr marL="1845310" indent="0">
              <a:buNone/>
              <a:defRPr sz="725"/>
            </a:lvl6pPr>
            <a:lvl7pPr marL="2214245" indent="0">
              <a:buNone/>
              <a:defRPr sz="725"/>
            </a:lvl7pPr>
            <a:lvl8pPr marL="2583815" indent="0">
              <a:buNone/>
              <a:defRPr sz="725"/>
            </a:lvl8pPr>
            <a:lvl9pPr marL="2952750" indent="0">
              <a:buNone/>
              <a:defRPr sz="72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369011" y="412467"/>
            <a:ext cx="6642214" cy="1716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69011" y="2403271"/>
            <a:ext cx="6642214" cy="6797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69011" y="9546317"/>
            <a:ext cx="1722056" cy="548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E63B6-0E61-42AC-8005-826DA9CBF3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521582" y="9546317"/>
            <a:ext cx="2337075" cy="548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5289171" y="9546317"/>
            <a:ext cx="1722056" cy="548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782FF-5020-4515-8406-0EE35A740A9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7870" rtl="0" eaLnBrk="1" latinLnBrk="0" hangingPunct="1">
        <a:spcBef>
          <a:spcPct val="0"/>
        </a:spcBef>
        <a:buNone/>
        <a:defRPr sz="35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6225" indent="-276225" algn="l" defTabSz="737870" rtl="0" eaLnBrk="1" latinLnBrk="0" hangingPunct="1">
        <a:spcBef>
          <a:spcPct val="16000"/>
        </a:spcBef>
        <a:buFont typeface="Arial" panose="020B0604020202020204" pitchFamily="34" charset="0"/>
        <a:buChar char="•"/>
        <a:defRPr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00075" indent="-230505" algn="l" defTabSz="737870" rtl="0" eaLnBrk="1" latinLnBrk="0" hangingPunct="1">
        <a:spcBef>
          <a:spcPct val="16000"/>
        </a:spcBef>
        <a:buFont typeface="Arial" panose="020B0604020202020204" pitchFamily="34" charset="0"/>
        <a:buChar char="–"/>
        <a:defRPr sz="2265" kern="1200">
          <a:solidFill>
            <a:schemeClr val="tx1"/>
          </a:solidFill>
          <a:latin typeface="+mn-lt"/>
          <a:ea typeface="+mn-ea"/>
          <a:cs typeface="+mn-cs"/>
        </a:defRPr>
      </a:lvl2pPr>
      <a:lvl3pPr marL="922655" indent="-184150" algn="l" defTabSz="737870" rtl="0" eaLnBrk="1" latinLnBrk="0" hangingPunct="1">
        <a:spcBef>
          <a:spcPct val="16000"/>
        </a:spcBef>
        <a:buFont typeface="Arial" panose="020B0604020202020204" pitchFamily="34" charset="0"/>
        <a:buChar char="•"/>
        <a:defRPr sz="1940" kern="1200">
          <a:solidFill>
            <a:schemeClr val="tx1"/>
          </a:solidFill>
          <a:latin typeface="+mn-lt"/>
          <a:ea typeface="+mn-ea"/>
          <a:cs typeface="+mn-cs"/>
        </a:defRPr>
      </a:lvl3pPr>
      <a:lvl4pPr marL="1291590" indent="-184150" algn="l" defTabSz="737870" rtl="0" eaLnBrk="1" latinLnBrk="0" hangingPunct="1">
        <a:spcBef>
          <a:spcPct val="16000"/>
        </a:spcBef>
        <a:buFont typeface="Arial" panose="020B0604020202020204" pitchFamily="34" charset="0"/>
        <a:buChar char="–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5" indent="-184150" algn="l" defTabSz="737870" rtl="0" eaLnBrk="1" latinLnBrk="0" hangingPunct="1">
        <a:spcBef>
          <a:spcPct val="16000"/>
        </a:spcBef>
        <a:buFont typeface="Arial" panose="020B0604020202020204" pitchFamily="34" charset="0"/>
        <a:buChar char="»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30095" indent="-184150" algn="l" defTabSz="737870" rtl="0" eaLnBrk="1" latinLnBrk="0" hangingPunct="1">
        <a:spcBef>
          <a:spcPct val="1600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398395" indent="-184150" algn="l" defTabSz="737870" rtl="0" eaLnBrk="1" latinLnBrk="0" hangingPunct="1">
        <a:spcBef>
          <a:spcPct val="1600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767965" indent="-184150" algn="l" defTabSz="737870" rtl="0" eaLnBrk="1" latinLnBrk="0" hangingPunct="1">
        <a:spcBef>
          <a:spcPct val="1600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136265" indent="-184150" algn="l" defTabSz="737870" rtl="0" eaLnBrk="1" latinLnBrk="0" hangingPunct="1">
        <a:spcBef>
          <a:spcPct val="1600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737870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1pPr>
      <a:lvl2pPr marL="369570" algn="l" defTabSz="737870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2pPr>
      <a:lvl3pPr marL="737870" algn="l" defTabSz="737870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3pPr>
      <a:lvl4pPr marL="1107440" algn="l" defTabSz="737870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4pPr>
      <a:lvl5pPr marL="1476375" algn="l" defTabSz="737870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5pPr>
      <a:lvl6pPr marL="1845310" algn="l" defTabSz="737870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6pPr>
      <a:lvl7pPr marL="2214245" algn="l" defTabSz="737870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7pPr>
      <a:lvl8pPr marL="2583815" algn="l" defTabSz="737870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8pPr>
      <a:lvl9pPr marL="2952750" algn="l" defTabSz="737870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3" name="图片 42" descr="A5卡套内芯02，128双胶纸，成品尺寸20.5X14.3厘米，单面四色印，数量2000张。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 rot="16200000">
            <a:off x="-1405255" y="1593215"/>
            <a:ext cx="10189845" cy="7110095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 rot="16200000">
            <a:off x="-1731010" y="6445885"/>
            <a:ext cx="538162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5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恒惠興购物广场</a:t>
            </a:r>
            <a:endParaRPr lang="zh-CN" altLang="zh-CN" sz="5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44" name="文本框 43"/>
          <p:cNvSpPr txBox="1"/>
          <p:nvPr/>
        </p:nvSpPr>
        <p:spPr>
          <a:xfrm rot="16200000">
            <a:off x="-1825625" y="4036060"/>
            <a:ext cx="807783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8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坚毅肉松沙琪玛</a:t>
            </a:r>
            <a:endParaRPr lang="zh-CN" altLang="en-US" sz="48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45" name="文本框 44"/>
          <p:cNvSpPr txBox="1"/>
          <p:nvPr/>
        </p:nvSpPr>
        <p:spPr>
          <a:xfrm rot="16200000">
            <a:off x="191770" y="2961005"/>
            <a:ext cx="7319645" cy="2214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3800">
                <a:solidFill>
                  <a:schemeClr val="tx1"/>
                </a:solidFill>
                <a:latin typeface="Impact" panose="020B0806030902050204" charset="0"/>
                <a:cs typeface="Impact" panose="020B0806030902050204" charset="0"/>
              </a:rPr>
              <a:t>3.5</a:t>
            </a:r>
            <a:endParaRPr lang="en-US" altLang="zh-CN" sz="13800">
              <a:solidFill>
                <a:schemeClr val="tx1"/>
              </a:solidFill>
              <a:latin typeface="Impact" panose="020B0806030902050204" charset="0"/>
              <a:cs typeface="Impact" panose="020B0806030902050204" charset="0"/>
            </a:endParaRPr>
          </a:p>
        </p:txBody>
      </p:sp>
      <p:sp>
        <p:nvSpPr>
          <p:cNvPr id="8" name="矩形 7"/>
          <p:cNvSpPr/>
          <p:nvPr/>
        </p:nvSpPr>
        <p:spPr>
          <a:xfrm rot="16200000">
            <a:off x="5194935" y="5555615"/>
            <a:ext cx="2411730" cy="46037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en-US" altLang="zh-CN" sz="24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200815</a:t>
            </a:r>
            <a:endParaRPr lang="en-US" altLang="zh-CN" sz="24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PLACING_PICTURE_USER_VIEWPORT" val="{&quot;height&quot;:11197,&quot;width&quot;:16047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WPS 演示</Application>
  <PresentationFormat>A4 纸张(210x297 毫米)</PresentationFormat>
  <Paragraphs>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黑体</vt:lpstr>
      <vt:lpstr>Impact</vt:lpstr>
      <vt:lpstr>Calibri</vt:lpstr>
      <vt:lpstr>微软雅黑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Administrator</cp:lastModifiedBy>
  <cp:revision>109</cp:revision>
  <cp:lastPrinted>2019-06-26T11:01:00Z</cp:lastPrinted>
  <dcterms:created xsi:type="dcterms:W3CDTF">2019-06-26T07:07:00Z</dcterms:created>
  <dcterms:modified xsi:type="dcterms:W3CDTF">2025-01-07T15:30:26Z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2052-11.8.2.10154</vt:lpwstr>
  </property>
</Properties>
</file>